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0972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48" autoAdjust="0"/>
    <p:restoredTop sz="94660"/>
  </p:normalViewPr>
  <p:slideViewPr>
    <p:cSldViewPr snapToGrid="0" snapToObjects="1">
      <p:cViewPr>
        <p:scale>
          <a:sx n="76" d="100"/>
          <a:sy n="76" d="100"/>
        </p:scale>
        <p:origin x="-2608" y="-608"/>
      </p:cViewPr>
      <p:guideLst>
        <p:guide orient="horz" pos="2160"/>
        <p:guide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microsoft.com/office/2007/relationships/hdphoto" Target="../media/hdphoto9.wdp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microsoft.com/office/2007/relationships/hdphoto" Target="../media/hdphoto10.wdp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Relationship Id="rId3" Type="http://schemas.microsoft.com/office/2007/relationships/hdphoto" Target="../media/hdphoto11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eg"/><Relationship Id="rId3" Type="http://schemas.microsoft.com/office/2007/relationships/hdphoto" Target="../media/hdphoto12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eg"/><Relationship Id="rId3" Type="http://schemas.microsoft.com/office/2007/relationships/hdphoto" Target="../media/hdphoto13.wdp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eg"/><Relationship Id="rId3" Type="http://schemas.microsoft.com/office/2007/relationships/hdphoto" Target="../media/hdphoto14.wdp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eg"/><Relationship Id="rId3" Type="http://schemas.microsoft.com/office/2007/relationships/hdphoto" Target="../media/hdphoto15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eg"/><Relationship Id="rId3" Type="http://schemas.microsoft.com/office/2007/relationships/hdphoto" Target="../media/hdphoto16.wdp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eg"/><Relationship Id="rId3" Type="http://schemas.microsoft.com/office/2007/relationships/hdphoto" Target="../media/hdphoto17.wdp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eg"/><Relationship Id="rId3" Type="http://schemas.microsoft.com/office/2007/relationships/hdphoto" Target="../media/hdphoto18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eg"/><Relationship Id="rId3" Type="http://schemas.microsoft.com/office/2007/relationships/hdphoto" Target="../media/hdphoto19.wdp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eg"/><Relationship Id="rId3" Type="http://schemas.microsoft.com/office/2007/relationships/hdphoto" Target="../media/hdphoto20.wdp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eg"/><Relationship Id="rId3" Type="http://schemas.microsoft.com/office/2007/relationships/hdphoto" Target="../media/hdphoto2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microsoft.com/office/2007/relationships/hdphoto" Target="../media/hdphoto3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microsoft.com/office/2007/relationships/hdphoto" Target="../media/hdphoto4.wdp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microsoft.com/office/2007/relationships/hdphoto" Target="../media/hdphoto5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microsoft.com/office/2007/relationships/hdphoto" Target="../media/hdphoto6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microsoft.com/office/2007/relationships/hdphoto" Target="../media/hdphoto7.wdp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microsoft.com/office/2007/relationships/hdphoto" Target="../media/hdphoto8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130426"/>
            <a:ext cx="932688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3886200"/>
            <a:ext cx="768096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8640" y="6356351"/>
            <a:ext cx="2560320" cy="365125"/>
          </a:xfrm>
          <a:prstGeom prst="rect">
            <a:avLst/>
          </a:prstGeom>
        </p:spPr>
        <p:txBody>
          <a:bodyPr/>
          <a:lstStyle/>
          <a:p>
            <a:fld id="{A510AFCA-46BE-6042-B4A6-05FD45F13391}" type="datetimeFigureOut">
              <a:rPr lang="en-US" smtClean="0"/>
              <a:t>8/2/16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49040" y="6356351"/>
            <a:ext cx="347472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0001" r="9999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1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6516" r="1259" b="5444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88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3125" b="3144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56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6135" r="1258" b="12663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34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000" r="500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335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000" r="500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16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668" b="3105"/>
          <a:stretch/>
        </p:blipFill>
        <p:spPr>
          <a:xfrm>
            <a:off x="0" y="0"/>
            <a:ext cx="10972800" cy="71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654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3117" b="3554"/>
          <a:stretch/>
        </p:blipFill>
        <p:spPr>
          <a:xfrm>
            <a:off x="0" y="0"/>
            <a:ext cx="11000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07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6812" r="624"/>
          <a:stretch/>
        </p:blipFill>
        <p:spPr>
          <a:xfrm>
            <a:off x="-1" y="0"/>
            <a:ext cx="10972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18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963" r="3332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6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3865" b="969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599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5000" r="500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891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5000"/>
          <a:stretch/>
        </p:blipFill>
        <p:spPr>
          <a:xfrm>
            <a:off x="0" y="-1"/>
            <a:ext cx="115824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184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2500" r="1838" b="4450"/>
          <a:stretch/>
        </p:blipFill>
        <p:spPr>
          <a:xfrm>
            <a:off x="-1" y="0"/>
            <a:ext cx="10972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12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4814" r="5052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3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851" r="2148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23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4814" r="5061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1098" r="8902"/>
          <a:stretch/>
        </p:blipFill>
        <p:spPr>
          <a:xfrm>
            <a:off x="-1" y="0"/>
            <a:ext cx="10972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7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r="1000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058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5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0000" r="-1"/>
          <a:stretch/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2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63840" y="6356351"/>
            <a:ext cx="2560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0177C-7AA7-E442-A276-1E50F6CCB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1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YOUTUBE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TINA KIM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34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14506" y="2845229"/>
            <a:ext cx="3597808" cy="5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97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</Words>
  <Application>Microsoft Macintosh PowerPoint</Application>
  <PresentationFormat>Custom</PresentationFormat>
  <Paragraphs>2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YOUTUBE</vt:lpstr>
      <vt:lpstr>PowerPoint Presentation</vt:lpstr>
    </vt:vector>
  </TitlesOfParts>
  <Company>ECLIFFS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Tina Kim</dc:creator>
  <cp:lastModifiedBy>Tina Kim</cp:lastModifiedBy>
  <cp:revision>5</cp:revision>
  <dcterms:created xsi:type="dcterms:W3CDTF">2016-08-03T01:25:41Z</dcterms:created>
  <dcterms:modified xsi:type="dcterms:W3CDTF">2016-08-03T02:05:39Z</dcterms:modified>
</cp:coreProperties>
</file>

<file path=docProps/thumbnail.jpeg>
</file>